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1" r:id="rId3"/>
    <p:sldId id="323" r:id="rId4"/>
    <p:sldId id="257" r:id="rId5"/>
    <p:sldId id="258" r:id="rId6"/>
    <p:sldId id="259" r:id="rId7"/>
    <p:sldId id="260" r:id="rId8"/>
    <p:sldId id="322" r:id="rId9"/>
    <p:sldId id="262" r:id="rId10"/>
    <p:sldId id="26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Franklin Gothic Medium" pitchFamily="34" charset="0"/>
        <a:ea typeface="+mn-ea"/>
        <a:cs typeface="Arial" charset="0"/>
      </a:defRPr>
    </a:lvl1pPr>
    <a:lvl2pPr marL="457200" algn="l" rtl="0" fontAlgn="base">
      <a:spcBef>
        <a:spcPct val="0"/>
      </a:spcBef>
      <a:spcAft>
        <a:spcPct val="0"/>
      </a:spcAft>
      <a:defRPr kern="1200">
        <a:solidFill>
          <a:schemeClr val="tx1"/>
        </a:solidFill>
        <a:latin typeface="Franklin Gothic Medium" pitchFamily="34" charset="0"/>
        <a:ea typeface="+mn-ea"/>
        <a:cs typeface="Arial" charset="0"/>
      </a:defRPr>
    </a:lvl2pPr>
    <a:lvl3pPr marL="914400" algn="l" rtl="0" fontAlgn="base">
      <a:spcBef>
        <a:spcPct val="0"/>
      </a:spcBef>
      <a:spcAft>
        <a:spcPct val="0"/>
      </a:spcAft>
      <a:defRPr kern="1200">
        <a:solidFill>
          <a:schemeClr val="tx1"/>
        </a:solidFill>
        <a:latin typeface="Franklin Gothic Medium" pitchFamily="34" charset="0"/>
        <a:ea typeface="+mn-ea"/>
        <a:cs typeface="Arial" charset="0"/>
      </a:defRPr>
    </a:lvl3pPr>
    <a:lvl4pPr marL="1371600" algn="l" rtl="0" fontAlgn="base">
      <a:spcBef>
        <a:spcPct val="0"/>
      </a:spcBef>
      <a:spcAft>
        <a:spcPct val="0"/>
      </a:spcAft>
      <a:defRPr kern="1200">
        <a:solidFill>
          <a:schemeClr val="tx1"/>
        </a:solidFill>
        <a:latin typeface="Franklin Gothic Medium" pitchFamily="34" charset="0"/>
        <a:ea typeface="+mn-ea"/>
        <a:cs typeface="Arial" charset="0"/>
      </a:defRPr>
    </a:lvl4pPr>
    <a:lvl5pPr marL="1828800" algn="l" rtl="0" fontAlgn="base">
      <a:spcBef>
        <a:spcPct val="0"/>
      </a:spcBef>
      <a:spcAft>
        <a:spcPct val="0"/>
      </a:spcAft>
      <a:defRPr kern="1200">
        <a:solidFill>
          <a:schemeClr val="tx1"/>
        </a:solidFill>
        <a:latin typeface="Franklin Gothic Medium" pitchFamily="34" charset="0"/>
        <a:ea typeface="+mn-ea"/>
        <a:cs typeface="Arial" charset="0"/>
      </a:defRPr>
    </a:lvl5pPr>
    <a:lvl6pPr marL="2286000" algn="l" defTabSz="914400" rtl="0" eaLnBrk="1" latinLnBrk="0" hangingPunct="1">
      <a:defRPr kern="1200">
        <a:solidFill>
          <a:schemeClr val="tx1"/>
        </a:solidFill>
        <a:latin typeface="Franklin Gothic Medium" pitchFamily="34" charset="0"/>
        <a:ea typeface="+mn-ea"/>
        <a:cs typeface="Arial" charset="0"/>
      </a:defRPr>
    </a:lvl6pPr>
    <a:lvl7pPr marL="2743200" algn="l" defTabSz="914400" rtl="0" eaLnBrk="1" latinLnBrk="0" hangingPunct="1">
      <a:defRPr kern="1200">
        <a:solidFill>
          <a:schemeClr val="tx1"/>
        </a:solidFill>
        <a:latin typeface="Franklin Gothic Medium" pitchFamily="34" charset="0"/>
        <a:ea typeface="+mn-ea"/>
        <a:cs typeface="Arial" charset="0"/>
      </a:defRPr>
    </a:lvl7pPr>
    <a:lvl8pPr marL="3200400" algn="l" defTabSz="914400" rtl="0" eaLnBrk="1" latinLnBrk="0" hangingPunct="1">
      <a:defRPr kern="1200">
        <a:solidFill>
          <a:schemeClr val="tx1"/>
        </a:solidFill>
        <a:latin typeface="Franklin Gothic Medium" pitchFamily="34" charset="0"/>
        <a:ea typeface="+mn-ea"/>
        <a:cs typeface="Arial" charset="0"/>
      </a:defRPr>
    </a:lvl8pPr>
    <a:lvl9pPr marL="3657600" algn="l" defTabSz="914400" rtl="0" eaLnBrk="1" latinLnBrk="0" hangingPunct="1">
      <a:defRPr kern="1200">
        <a:solidFill>
          <a:schemeClr val="tx1"/>
        </a:solidFill>
        <a:latin typeface="Franklin Gothic Medium"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414"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
        <p:nvSpPr>
          <p:cNvPr id="6" name="Date Placeholder 9"/>
          <p:cNvSpPr>
            <a:spLocks noGrp="1"/>
          </p:cNvSpPr>
          <p:nvPr>
            <p:ph type="dt" sz="half" idx="10"/>
          </p:nvPr>
        </p:nvSpPr>
        <p:spPr/>
        <p:txBody>
          <a:bodyPr/>
          <a:lstStyle>
            <a:lvl1pPr>
              <a:defRPr>
                <a:solidFill>
                  <a:schemeClr val="bg2"/>
                </a:solidFill>
              </a:defRPr>
            </a:lvl1pPr>
          </a:lstStyle>
          <a:p>
            <a:pPr>
              <a:defRPr/>
            </a:pPr>
            <a:fld id="{8F389B6A-F5EC-4214-835E-8B396A2F9A8A}" type="datetimeFigureOut">
              <a:rPr lang="en-US"/>
              <a:pPr>
                <a:defRPr/>
              </a:pPr>
              <a:t>3/18/2014</a:t>
            </a:fld>
            <a:endParaRPr lang="en-US"/>
          </a:p>
        </p:txBody>
      </p:sp>
      <p:sp>
        <p:nvSpPr>
          <p:cNvPr id="7" name="Slide Number Placeholder 10"/>
          <p:cNvSpPr>
            <a:spLocks noGrp="1"/>
          </p:cNvSpPr>
          <p:nvPr>
            <p:ph type="sldNum" sz="quarter" idx="11"/>
          </p:nvPr>
        </p:nvSpPr>
        <p:spPr/>
        <p:txBody>
          <a:bodyPr/>
          <a:lstStyle>
            <a:lvl1pPr>
              <a:defRPr>
                <a:solidFill>
                  <a:srgbClr val="FFFFFF"/>
                </a:solidFill>
              </a:defRPr>
            </a:lvl1pPr>
          </a:lstStyle>
          <a:p>
            <a:pPr>
              <a:defRPr/>
            </a:pPr>
            <a:fld id="{FFBEF395-0F58-44FA-A0AB-0BBCB9F7F869}" type="slidenum">
              <a:rPr lang="en-US"/>
              <a:pPr>
                <a:defRPr/>
              </a:pPr>
              <a:t>‹#›</a:t>
            </a:fld>
            <a:endParaRPr lang="en-US"/>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173445-C8AA-4209-B3D2-729257A93FD5}"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45A2712A-1163-40DD-8D75-1176278609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52400" y="147638"/>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7010400" y="147638"/>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9C704ABD-D9F7-4514-B466-2922632DE91F}" type="datetimeFigureOut">
              <a:rPr lang="en-US"/>
              <a:pPr>
                <a:defRPr/>
              </a:pPr>
              <a:t>3/18/2014</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bg2"/>
                </a:solidFill>
              </a:defRPr>
            </a:lvl1pPr>
          </a:lstStyle>
          <a:p>
            <a:pPr>
              <a:defRPr/>
            </a:pPr>
            <a:fld id="{B3999FD2-AC9E-4C10-B694-25A83B4CBDF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FB9111A4-68B7-479A-8588-1305CF1BF97D}" type="datetimeFigureOut">
              <a:rPr lang="en-US"/>
              <a:pPr>
                <a:defRPr/>
              </a:pPr>
              <a:t>3/18/2014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E2216C81-DEBA-4A8F-BDEB-04D1FD0D94B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
        <p:nvSpPr>
          <p:cNvPr id="6" name="Date Placeholder 8"/>
          <p:cNvSpPr>
            <a:spLocks noGrp="1"/>
          </p:cNvSpPr>
          <p:nvPr>
            <p:ph type="dt" sz="half" idx="10"/>
          </p:nvPr>
        </p:nvSpPr>
        <p:spPr/>
        <p:txBody>
          <a:bodyPr/>
          <a:lstStyle>
            <a:lvl1pPr>
              <a:defRPr>
                <a:solidFill>
                  <a:srgbClr val="FFFFFF"/>
                </a:solidFill>
              </a:defRPr>
            </a:lvl1pPr>
          </a:lstStyle>
          <a:p>
            <a:pPr>
              <a:defRPr/>
            </a:pPr>
            <a:fld id="{0F2CFC76-8B70-46A8-B842-B4EF2A3000E1}" type="datetimeFigureOut">
              <a:rPr lang="en-US"/>
              <a:pPr>
                <a:defRPr/>
              </a:pPr>
              <a:t>3/18/2014</a:t>
            </a:fld>
            <a:endParaRPr lang="en-US"/>
          </a:p>
        </p:txBody>
      </p:sp>
      <p:sp>
        <p:nvSpPr>
          <p:cNvPr id="7" name="Slide Number Placeholder 9"/>
          <p:cNvSpPr>
            <a:spLocks noGrp="1"/>
          </p:cNvSpPr>
          <p:nvPr>
            <p:ph type="sldNum" sz="quarter" idx="11"/>
          </p:nvPr>
        </p:nvSpPr>
        <p:spPr/>
        <p:txBody>
          <a:bodyPr/>
          <a:lstStyle>
            <a:lvl1pPr>
              <a:defRPr>
                <a:solidFill>
                  <a:schemeClr val="bg2"/>
                </a:solidFill>
              </a:defRPr>
            </a:lvl1pPr>
          </a:lstStyle>
          <a:p>
            <a:pPr>
              <a:defRPr/>
            </a:pPr>
            <a:fld id="{88001ECA-10E3-4136-96B0-251FDFFA2B18}" type="slidenum">
              <a:rPr lang="en-US"/>
              <a:pPr>
                <a:defRPr/>
              </a:pPr>
              <a:t>‹#›</a:t>
            </a:fld>
            <a:endParaRPr lang="en-US"/>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A931768F-C030-4301-BC9F-C63642D6BE37}" type="datetimeFigureOut">
              <a:rPr lang="en-US"/>
              <a:pPr>
                <a:defRPr/>
              </a:pPr>
              <a:t>3/18/2014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2EFB305D-BD76-4D2D-8AD3-9C54EE94D6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Date Placeholder 3"/>
          <p:cNvSpPr>
            <a:spLocks noGrp="1"/>
          </p:cNvSpPr>
          <p:nvPr>
            <p:ph type="dt" sz="half" idx="10"/>
          </p:nvPr>
        </p:nvSpPr>
        <p:spPr/>
        <p:txBody>
          <a:bodyPr/>
          <a:lstStyle>
            <a:lvl1pPr>
              <a:defRPr/>
            </a:lvl1pPr>
          </a:lstStyle>
          <a:p>
            <a:pPr>
              <a:defRPr/>
            </a:pPr>
            <a:fld id="{AB1B3EBC-7A60-4782-A216-87792FEE0AF2}" type="datetimeFigureOut">
              <a:rPr lang="en-US"/>
              <a:pPr>
                <a:defRPr/>
              </a:pPr>
              <a:t>3/18/2014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7912403A-F713-4DD9-B5ED-5A7FCB60869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D71A7DD-4D86-4690-8EA3-40A9DBB989C8}" type="datetimeFigureOut">
              <a:rPr lang="en-US"/>
              <a:pPr>
                <a:defRPr/>
              </a:pPr>
              <a:t>3/18/2014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ADD923B6-5CF2-4A31-803B-4688B9AB0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52400" y="150813"/>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Date Placeholder 1"/>
          <p:cNvSpPr>
            <a:spLocks noGrp="1"/>
          </p:cNvSpPr>
          <p:nvPr>
            <p:ph type="dt" sz="half" idx="10"/>
          </p:nvPr>
        </p:nvSpPr>
        <p:spPr/>
        <p:txBody>
          <a:bodyPr/>
          <a:lstStyle>
            <a:lvl1pPr>
              <a:defRPr/>
            </a:lvl1pPr>
          </a:lstStyle>
          <a:p>
            <a:pPr>
              <a:defRPr/>
            </a:pPr>
            <a:fld id="{CC747675-41FB-456F-A1C8-10FCCE30435B}" type="datetimeFigureOut">
              <a:rPr lang="en-US"/>
              <a:pPr>
                <a:defRPr/>
              </a:pPr>
              <a:t>3/18/2014</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84427217-D6A0-47D2-A39E-AEDA92563A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7010400" y="150813"/>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ectangle 6"/>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
        <p:nvSpPr>
          <p:cNvPr id="8" name="Date Placeholder 4"/>
          <p:cNvSpPr>
            <a:spLocks noGrp="1"/>
          </p:cNvSpPr>
          <p:nvPr>
            <p:ph type="dt" sz="half" idx="10"/>
          </p:nvPr>
        </p:nvSpPr>
        <p:spPr/>
        <p:txBody>
          <a:bodyPr/>
          <a:lstStyle>
            <a:lvl1pPr>
              <a:defRPr/>
            </a:lvl1pPr>
          </a:lstStyle>
          <a:p>
            <a:pPr>
              <a:defRPr/>
            </a:pPr>
            <a:fld id="{E2D4A17D-138D-41BD-8472-F759ADAD0F61}" type="datetimeFigureOut">
              <a:rPr lang="en-US"/>
              <a:pPr>
                <a:defRPr/>
              </a:pPr>
              <a:t>3/18/2014</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solidFill>
                  <a:srgbClr val="FFFFFF"/>
                </a:solidFill>
              </a:defRPr>
            </a:lvl1pPr>
          </a:lstStyle>
          <a:p>
            <a:pPr>
              <a:defRPr/>
            </a:pPr>
            <a:fld id="{2B70D0C4-853B-47EE-8D89-FAF1A514AB7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ectangle 5"/>
          <p:cNvSpPr/>
          <p:nvPr/>
        </p:nvSpPr>
        <p:spPr>
          <a:xfrm>
            <a:off x="7010400" y="150813"/>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B4285899-3D41-4B4A-93CC-81ABE46534DA}" type="datetimeFigureOut">
              <a:rPr lang="en-US"/>
              <a:pPr>
                <a:defRPr/>
              </a:pPr>
              <a:t>3/18/2014</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D803627E-6EC3-437D-90F6-DE75F5DAD00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719263"/>
            <a:ext cx="8407400" cy="44069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fontAlgn="auto">
              <a:spcBef>
                <a:spcPts val="0"/>
              </a:spcBef>
              <a:spcAft>
                <a:spcPts val="0"/>
              </a:spcAft>
              <a:defRPr sz="1100">
                <a:solidFill>
                  <a:schemeClr val="tx2"/>
                </a:solidFill>
                <a:latin typeface="+mn-lt"/>
                <a:cs typeface="+mn-cs"/>
              </a:defRPr>
            </a:lvl1pPr>
          </a:lstStyle>
          <a:p>
            <a:pPr>
              <a:defRPr/>
            </a:pPr>
            <a:fld id="{3DB7FF26-791E-4BFB-AF02-82E41FEF89DD}" type="datetimeFigureOut">
              <a:rPr lang="en-US"/>
              <a:pPr>
                <a:defRPr/>
              </a:pPr>
              <a:t>3/18/2014</a:t>
            </a:fld>
            <a:endParaRPr lang="en-US"/>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fontAlgn="auto">
              <a:spcBef>
                <a:spcPts val="0"/>
              </a:spcBef>
              <a:spcAft>
                <a:spcPts val="0"/>
              </a:spcAft>
              <a:defRPr sz="11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234363" y="6354763"/>
            <a:ext cx="582612" cy="274637"/>
          </a:xfrm>
          <a:prstGeom prst="rect">
            <a:avLst/>
          </a:prstGeom>
          <a:ln w="19050">
            <a:noFill/>
          </a:ln>
        </p:spPr>
        <p:txBody>
          <a:bodyPr vert="horz" lIns="91440" tIns="45720" rIns="91440" bIns="45720" rtlCol="0" anchor="ctr"/>
          <a:lstStyle>
            <a:lvl1pPr algn="ctr" fontAlgn="auto">
              <a:spcBef>
                <a:spcPts val="0"/>
              </a:spcBef>
              <a:spcAft>
                <a:spcPts val="0"/>
              </a:spcAft>
              <a:defRPr sz="1100">
                <a:solidFill>
                  <a:schemeClr val="tx2"/>
                </a:solidFill>
                <a:latin typeface="+mn-lt"/>
                <a:cs typeface="+mn-cs"/>
              </a:defRPr>
            </a:lvl1pPr>
          </a:lstStyle>
          <a:p>
            <a:pPr>
              <a:defRPr/>
            </a:pPr>
            <a:fld id="{AA5E345C-72A7-400C-9872-225A82154C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1" r:id="rId1"/>
    <p:sldLayoutId id="2147483746" r:id="rId2"/>
    <p:sldLayoutId id="2147483752" r:id="rId3"/>
    <p:sldLayoutId id="2147483747" r:id="rId4"/>
    <p:sldLayoutId id="2147483748" r:id="rId5"/>
    <p:sldLayoutId id="2147483749" r:id="rId6"/>
    <p:sldLayoutId id="2147483753" r:id="rId7"/>
    <p:sldLayoutId id="2147483754" r:id="rId8"/>
    <p:sldLayoutId id="2147483755" r:id="rId9"/>
    <p:sldLayoutId id="2147483750" r:id="rId10"/>
    <p:sldLayoutId id="2147483756" r:id="rId11"/>
  </p:sldLayoutIdLst>
  <p:txStyles>
    <p:titleStyle>
      <a:lvl1pPr algn="ctr" rtl="0" eaLnBrk="0" fontAlgn="base" hangingPunct="0">
        <a:spcBef>
          <a:spcPct val="0"/>
        </a:spcBef>
        <a:spcAft>
          <a:spcPct val="0"/>
        </a:spcAft>
        <a:defRPr sz="3200" kern="1200" cap="all" spc="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Franklin Gothic Medium" pitchFamily="34" charset="0"/>
        </a:defRPr>
      </a:lvl2pPr>
      <a:lvl3pPr algn="ctr" rtl="0" eaLnBrk="0" fontAlgn="base" hangingPunct="0">
        <a:spcBef>
          <a:spcPct val="0"/>
        </a:spcBef>
        <a:spcAft>
          <a:spcPct val="0"/>
        </a:spcAft>
        <a:defRPr sz="3200">
          <a:solidFill>
            <a:schemeClr val="bg1"/>
          </a:solidFill>
          <a:latin typeface="Franklin Gothic Medium" pitchFamily="34" charset="0"/>
        </a:defRPr>
      </a:lvl3pPr>
      <a:lvl4pPr algn="ctr" rtl="0" eaLnBrk="0" fontAlgn="base" hangingPunct="0">
        <a:spcBef>
          <a:spcPct val="0"/>
        </a:spcBef>
        <a:spcAft>
          <a:spcPct val="0"/>
        </a:spcAft>
        <a:defRPr sz="3200">
          <a:solidFill>
            <a:schemeClr val="bg1"/>
          </a:solidFill>
          <a:latin typeface="Franklin Gothic Medium" pitchFamily="34" charset="0"/>
        </a:defRPr>
      </a:lvl4pPr>
      <a:lvl5pPr algn="ctr" rtl="0" eaLnBrk="0" fontAlgn="base" hangingPunct="0">
        <a:spcBef>
          <a:spcPct val="0"/>
        </a:spcBef>
        <a:spcAft>
          <a:spcPct val="0"/>
        </a:spcAft>
        <a:defRPr sz="3200">
          <a:solidFill>
            <a:schemeClr val="bg1"/>
          </a:solidFill>
          <a:latin typeface="Franklin Gothic Medium" pitchFamily="34" charset="0"/>
        </a:defRPr>
      </a:lvl5pPr>
      <a:lvl6pPr marL="457200" algn="ctr" rtl="0" fontAlgn="base">
        <a:spcBef>
          <a:spcPct val="0"/>
        </a:spcBef>
        <a:spcAft>
          <a:spcPct val="0"/>
        </a:spcAft>
        <a:defRPr sz="3200">
          <a:solidFill>
            <a:schemeClr val="bg1"/>
          </a:solidFill>
          <a:latin typeface="Franklin Gothic Medium" pitchFamily="34" charset="0"/>
        </a:defRPr>
      </a:lvl6pPr>
      <a:lvl7pPr marL="914400" algn="ctr" rtl="0" fontAlgn="base">
        <a:spcBef>
          <a:spcPct val="0"/>
        </a:spcBef>
        <a:spcAft>
          <a:spcPct val="0"/>
        </a:spcAft>
        <a:defRPr sz="3200">
          <a:solidFill>
            <a:schemeClr val="bg1"/>
          </a:solidFill>
          <a:latin typeface="Franklin Gothic Medium" pitchFamily="34" charset="0"/>
        </a:defRPr>
      </a:lvl7pPr>
      <a:lvl8pPr marL="1371600" algn="ctr" rtl="0" fontAlgn="base">
        <a:spcBef>
          <a:spcPct val="0"/>
        </a:spcBef>
        <a:spcAft>
          <a:spcPct val="0"/>
        </a:spcAft>
        <a:defRPr sz="3200">
          <a:solidFill>
            <a:schemeClr val="bg1"/>
          </a:solidFill>
          <a:latin typeface="Franklin Gothic Medium" pitchFamily="34" charset="0"/>
        </a:defRPr>
      </a:lvl8pPr>
      <a:lvl9pPr marL="1828800" algn="ctr" rtl="0" fontAlgn="base">
        <a:spcBef>
          <a:spcPct val="0"/>
        </a:spcBef>
        <a:spcAft>
          <a:spcPct val="0"/>
        </a:spcAft>
        <a:defRPr sz="3200">
          <a:solidFill>
            <a:schemeClr val="bg1"/>
          </a:solidFill>
          <a:latin typeface="Franklin Gothic Medium" pitchFamily="34" charset="0"/>
        </a:defRPr>
      </a:lvl9pPr>
    </p:titleStyle>
    <p:bodyStyle>
      <a:lvl1pPr marL="273050" indent="-228600" algn="l" rtl="0" eaLnBrk="0" fontAlgn="base" hangingPunct="0">
        <a:spcBef>
          <a:spcPct val="20000"/>
        </a:spcBef>
        <a:spcAft>
          <a:spcPct val="0"/>
        </a:spcAft>
        <a:buClr>
          <a:schemeClr val="accent1"/>
        </a:buClr>
        <a:buFont typeface="Wingdings 2" pitchFamily="18" charset="2"/>
        <a:buChar char=""/>
        <a:defRPr sz="2000" kern="1200" spc="150">
          <a:solidFill>
            <a:schemeClr val="tx2"/>
          </a:solidFill>
          <a:latin typeface="+mn-lt"/>
          <a:ea typeface="+mn-ea"/>
          <a:cs typeface="+mn-cs"/>
        </a:defRPr>
      </a:lvl1pPr>
      <a:lvl2pPr marL="547688" indent="-182563" algn="l" rtl="0" eaLnBrk="0" fontAlgn="base" hangingPunct="0">
        <a:spcBef>
          <a:spcPct val="20000"/>
        </a:spcBef>
        <a:spcAft>
          <a:spcPct val="0"/>
        </a:spcAft>
        <a:buClr>
          <a:schemeClr val="accent2"/>
        </a:buClr>
        <a:buFont typeface="Wingdings" pitchFamily="2" charset="2"/>
        <a:buChar char="§"/>
        <a:defRPr kern="1200" spc="100">
          <a:solidFill>
            <a:schemeClr val="tx2"/>
          </a:solidFill>
          <a:latin typeface="+mn-lt"/>
          <a:ea typeface="+mn-ea"/>
          <a:cs typeface="+mn-cs"/>
        </a:defRPr>
      </a:lvl2pPr>
      <a:lvl3pPr marL="822325" indent="-182563" algn="l" rtl="0" eaLnBrk="0" fontAlgn="base" hangingPunct="0">
        <a:spcBef>
          <a:spcPct val="20000"/>
        </a:spcBef>
        <a:spcAft>
          <a:spcPct val="0"/>
        </a:spcAft>
        <a:buClr>
          <a:srgbClr val="7F8FA9"/>
        </a:buClr>
        <a:buFont typeface="Wingdings" pitchFamily="2" charset="2"/>
        <a:buChar char="§"/>
        <a:defRPr sz="1600" kern="1200" spc="100">
          <a:solidFill>
            <a:schemeClr val="tx2"/>
          </a:solidFill>
          <a:latin typeface="+mn-lt"/>
          <a:ea typeface="+mn-ea"/>
          <a:cs typeface="+mn-cs"/>
        </a:defRPr>
      </a:lvl3pPr>
      <a:lvl4pPr marL="1096963" indent="-182563" algn="l" rtl="0" eaLnBrk="0" fontAlgn="base" hangingPunct="0">
        <a:spcBef>
          <a:spcPct val="20000"/>
        </a:spcBef>
        <a:spcAft>
          <a:spcPct val="0"/>
        </a:spcAft>
        <a:buClr>
          <a:srgbClr val="4A66AC"/>
        </a:buClr>
        <a:buFont typeface="Wingdings" pitchFamily="2" charset="2"/>
        <a:buChar char="§"/>
        <a:defRPr sz="1400" kern="1200">
          <a:solidFill>
            <a:schemeClr val="tx2"/>
          </a:solidFill>
          <a:latin typeface="+mn-lt"/>
          <a:ea typeface="+mn-ea"/>
          <a:cs typeface="+mn-cs"/>
        </a:defRPr>
      </a:lvl4pPr>
      <a:lvl5pPr marL="1279525" indent="-182563" algn="l" rtl="0" eaLnBrk="0" fontAlgn="base" hangingPunct="0">
        <a:spcBef>
          <a:spcPct val="20000"/>
        </a:spcBef>
        <a:spcAft>
          <a:spcPct val="0"/>
        </a:spcAft>
        <a:buClr>
          <a:srgbClr val="9D90A0"/>
        </a:buClr>
        <a:buFont typeface="Wingdings" pitchFamily="2" charset="2"/>
        <a:buChar char="§"/>
        <a:defRPr sz="1300" kern="1200" spc="10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10400" y="1905000"/>
            <a:ext cx="1905000" cy="3352800"/>
          </a:xfrm>
        </p:spPr>
        <p:txBody>
          <a:bodyPr>
            <a:normAutofit/>
          </a:bodyPr>
          <a:lstStyle/>
          <a:p>
            <a:pPr eaLnBrk="1" fontAlgn="auto" hangingPunct="1">
              <a:spcAft>
                <a:spcPts val="0"/>
              </a:spcAft>
              <a:defRPr/>
            </a:pPr>
            <a:r>
              <a:rPr lang="en-US" dirty="0" smtClean="0"/>
              <a:t>2014 Minnesota Amateur Softball Association</a:t>
            </a:r>
          </a:p>
          <a:p>
            <a:pPr eaLnBrk="1" fontAlgn="auto" hangingPunct="1">
              <a:spcAft>
                <a:spcPts val="0"/>
              </a:spcAft>
              <a:defRPr/>
            </a:pPr>
            <a:endParaRPr lang="en-US" dirty="0"/>
          </a:p>
          <a:p>
            <a:pPr eaLnBrk="1" fontAlgn="auto" hangingPunct="1">
              <a:spcAft>
                <a:spcPts val="0"/>
              </a:spcAft>
              <a:defRPr/>
            </a:pPr>
            <a:r>
              <a:rPr lang="en-US" dirty="0" smtClean="0"/>
              <a:t>Instructors:</a:t>
            </a:r>
            <a:endParaRPr lang="en-US" dirty="0"/>
          </a:p>
          <a:p>
            <a:pPr eaLnBrk="1" fontAlgn="auto" hangingPunct="1">
              <a:spcAft>
                <a:spcPts val="0"/>
              </a:spcAft>
              <a:defRPr/>
            </a:pPr>
            <a:r>
              <a:rPr lang="en-US" dirty="0" smtClean="0"/>
              <a:t>Mike Kahler</a:t>
            </a:r>
          </a:p>
          <a:p>
            <a:pPr eaLnBrk="1" fontAlgn="auto" hangingPunct="1">
              <a:spcAft>
                <a:spcPts val="0"/>
              </a:spcAft>
              <a:defRPr/>
            </a:pPr>
            <a:endParaRPr lang="en-US" dirty="0" smtClean="0"/>
          </a:p>
        </p:txBody>
      </p:sp>
      <p:sp>
        <p:nvSpPr>
          <p:cNvPr id="2" name="Title 1"/>
          <p:cNvSpPr>
            <a:spLocks noGrp="1"/>
          </p:cNvSpPr>
          <p:nvPr>
            <p:ph type="title"/>
          </p:nvPr>
        </p:nvSpPr>
        <p:spPr>
          <a:xfrm>
            <a:off x="381000" y="1219200"/>
            <a:ext cx="6400800" cy="3886200"/>
          </a:xfrm>
        </p:spPr>
        <p:txBody>
          <a:bodyPr/>
          <a:lstStyle/>
          <a:p>
            <a:pPr eaLnBrk="1" fontAlgn="auto" hangingPunct="1">
              <a:spcAft>
                <a:spcPts val="0"/>
              </a:spcAft>
              <a:defRPr/>
            </a:pPr>
            <a:r>
              <a:rPr lang="en-US" dirty="0" smtClean="0"/>
              <a:t>Asa SOFTBALL </a:t>
            </a:r>
            <a:r>
              <a:rPr lang="en-US" dirty="0"/>
              <a:t>UMPIRE</a:t>
            </a:r>
            <a:br>
              <a:rPr lang="en-US" dirty="0"/>
            </a:br>
            <a:r>
              <a:rPr lang="en-US" dirty="0" smtClean="0"/>
              <a:t>SIGNALS </a:t>
            </a:r>
            <a:r>
              <a:rPr lang="en-US" dirty="0"/>
              <a:t>&amp; MECHANICS </a:t>
            </a:r>
            <a:br>
              <a:rPr lang="en-US" dirty="0"/>
            </a:br>
            <a:r>
              <a:rPr lang="en-US" dirty="0"/>
              <a:t>TRAINING TECHNIQUES</a:t>
            </a:r>
            <a:br>
              <a:rPr lang="en-US" dirty="0"/>
            </a:br>
            <a:r>
              <a:rPr lang="en-US" dirty="0"/>
              <a:t>AND INFORMATION</a:t>
            </a:r>
          </a:p>
        </p:txBody>
      </p:sp>
      <p:pic>
        <p:nvPicPr>
          <p:cNvPr id="8196" name="Picture 5"/>
          <p:cNvPicPr>
            <a:picLocks noChangeAspect="1"/>
          </p:cNvPicPr>
          <p:nvPr/>
        </p:nvPicPr>
        <p:blipFill>
          <a:blip r:embed="rId2" cstate="print"/>
          <a:srcRect/>
          <a:stretch>
            <a:fillRect/>
          </a:stretch>
        </p:blipFill>
        <p:spPr bwMode="auto">
          <a:xfrm>
            <a:off x="7265988" y="152400"/>
            <a:ext cx="1498600" cy="1752600"/>
          </a:xfrm>
          <a:prstGeom prst="rect">
            <a:avLst/>
          </a:prstGeom>
          <a:noFill/>
          <a:ln w="9525">
            <a:noFill/>
            <a:miter lim="800000"/>
            <a:headEnd/>
            <a:tailEnd/>
          </a:ln>
        </p:spPr>
      </p:pic>
      <p:pic>
        <p:nvPicPr>
          <p:cNvPr id="8197" name="Picture 6"/>
          <p:cNvPicPr>
            <a:picLocks noChangeAspect="1"/>
          </p:cNvPicPr>
          <p:nvPr/>
        </p:nvPicPr>
        <p:blipFill>
          <a:blip r:embed="rId2" cstate="print"/>
          <a:srcRect/>
          <a:stretch>
            <a:fillRect/>
          </a:stretch>
        </p:blipFill>
        <p:spPr bwMode="auto">
          <a:xfrm>
            <a:off x="7239000" y="4978400"/>
            <a:ext cx="1498600" cy="172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6387"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u="sng" smtClean="0"/>
              <a:t>End of Game Procedures </a:t>
            </a:r>
          </a:p>
          <a:p>
            <a:endParaRPr lang="en-US" smtClean="0"/>
          </a:p>
          <a:p>
            <a:r>
              <a:rPr lang="en-US" smtClean="0"/>
              <a:t>Give the defensive team reasonable amount of time for a possible appeal play.  </a:t>
            </a:r>
          </a:p>
          <a:p>
            <a:endParaRPr lang="en-US" smtClean="0"/>
          </a:p>
          <a:p>
            <a:r>
              <a:rPr lang="en-US" smtClean="0"/>
              <a:t>When the game is completed, plate umpire should return the game balls to the person responsible and leave the field together on the side where you will receive the least resistance, normally the winning team side. </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smtClean="0"/>
              <a:t>		                    </a:t>
            </a:r>
            <a:r>
              <a:rPr lang="en-US" u="sng" smtClean="0"/>
              <a:t>Game Management</a:t>
            </a:r>
          </a:p>
          <a:p>
            <a:endParaRPr lang="en-US" u="sng" smtClean="0"/>
          </a:p>
          <a:p>
            <a:r>
              <a:rPr lang="en-US" u="sng" smtClean="0"/>
              <a:t>Positioning</a:t>
            </a:r>
          </a:p>
          <a:p>
            <a:endParaRPr lang="en-US" smtClean="0"/>
          </a:p>
          <a:p>
            <a:r>
              <a:rPr lang="en-US" smtClean="0"/>
              <a:t>What is a good angle?</a:t>
            </a:r>
          </a:p>
          <a:p>
            <a:r>
              <a:rPr lang="en-US" smtClean="0"/>
              <a:t>Where you have all four elements in front of you:</a:t>
            </a:r>
          </a:p>
          <a:p>
            <a:r>
              <a:rPr lang="en-US" smtClean="0"/>
              <a:t>BALL</a:t>
            </a:r>
          </a:p>
          <a:p>
            <a:r>
              <a:rPr lang="en-US" smtClean="0"/>
              <a:t>BASE</a:t>
            </a:r>
          </a:p>
          <a:p>
            <a:r>
              <a:rPr lang="en-US" smtClean="0"/>
              <a:t>RUNNER</a:t>
            </a:r>
          </a:p>
          <a:p>
            <a:r>
              <a:rPr lang="en-US" smtClean="0"/>
              <a:t>FIELDER</a:t>
            </a:r>
          </a:p>
          <a:p>
            <a:r>
              <a:rPr lang="en-US" smtClean="0"/>
              <a:t>You MUST see the interaction of these four elements.</a:t>
            </a:r>
          </a:p>
        </p:txBody>
      </p:sp>
      <p:sp>
        <p:nvSpPr>
          <p:cNvPr id="3" name="Title 2"/>
          <p:cNvSpPr>
            <a:spLocks noGrp="1"/>
          </p:cNvSpPr>
          <p:nvPr>
            <p:ph type="title"/>
          </p:nvPr>
        </p:nvSpPr>
        <p:spPr/>
        <p:txBody>
          <a:bodyPr/>
          <a:lstStyle/>
          <a:p>
            <a:pPr eaLnBrk="1" hangingPunct="1">
              <a:defRPr/>
            </a:pPr>
            <a:endParaRPr lang="en-US" dirty="0"/>
          </a:p>
        </p:txBody>
      </p:sp>
      <p:pic>
        <p:nvPicPr>
          <p:cNvPr id="9220"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pic>
        <p:nvPicPr>
          <p:cNvPr id="9221" name="Picture 11"/>
          <p:cNvPicPr>
            <a:picLocks noChangeAspect="1"/>
          </p:cNvPicPr>
          <p:nvPr/>
        </p:nvPicPr>
        <p:blipFill>
          <a:blip r:embed="rId2" cstate="print"/>
          <a:srcRect/>
          <a:stretch>
            <a:fillRect/>
          </a:stretch>
        </p:blipFill>
        <p:spPr bwMode="auto">
          <a:xfrm>
            <a:off x="7620000" y="228600"/>
            <a:ext cx="1319213" cy="1193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u="sng" smtClean="0"/>
              <a:t>FORCE OUTS</a:t>
            </a:r>
            <a:endParaRPr lang="en-US" smtClean="0"/>
          </a:p>
          <a:p>
            <a:r>
              <a:rPr lang="en-US" smtClean="0"/>
              <a:t>Looking For:</a:t>
            </a:r>
          </a:p>
          <a:p>
            <a:r>
              <a:rPr lang="en-US" smtClean="0"/>
              <a:t>Fielder having control of the ball</a:t>
            </a:r>
          </a:p>
          <a:p>
            <a:r>
              <a:rPr lang="en-US" smtClean="0"/>
              <a:t>Fielder touching the base</a:t>
            </a:r>
          </a:p>
          <a:p>
            <a:r>
              <a:rPr lang="en-US" smtClean="0"/>
              <a:t>Runner touching the base</a:t>
            </a:r>
          </a:p>
          <a:p>
            <a:endParaRPr lang="en-US" smtClean="0"/>
          </a:p>
          <a:p>
            <a:r>
              <a:rPr lang="en-US" u="sng" smtClean="0"/>
              <a:t>TAG PLAYS</a:t>
            </a:r>
            <a:endParaRPr lang="en-US" smtClean="0"/>
          </a:p>
          <a:p>
            <a:r>
              <a:rPr lang="en-US" smtClean="0"/>
              <a:t>Looking For:</a:t>
            </a:r>
          </a:p>
          <a:p>
            <a:r>
              <a:rPr lang="en-US" smtClean="0"/>
              <a:t>Fielder touching runner with the ball in glove</a:t>
            </a:r>
          </a:p>
          <a:p>
            <a:r>
              <a:rPr lang="en-US" smtClean="0"/>
              <a:t>Fielder maintains control of the ball</a:t>
            </a:r>
          </a:p>
          <a:p>
            <a:r>
              <a:rPr lang="en-US" smtClean="0"/>
              <a:t>Runner touching the base</a:t>
            </a:r>
          </a:p>
        </p:txBody>
      </p:sp>
      <p:sp>
        <p:nvSpPr>
          <p:cNvPr id="3" name="Title 2"/>
          <p:cNvSpPr>
            <a:spLocks noGrp="1"/>
          </p:cNvSpPr>
          <p:nvPr>
            <p:ph type="title"/>
          </p:nvPr>
        </p:nvSpPr>
        <p:spPr/>
        <p:txBody>
          <a:bodyPr/>
          <a:lstStyle/>
          <a:p>
            <a:pPr eaLnBrk="1" hangingPunct="1">
              <a:defRPr/>
            </a:pPr>
            <a:endParaRPr lang="en-US" dirty="0"/>
          </a:p>
        </p:txBody>
      </p:sp>
      <p:pic>
        <p:nvPicPr>
          <p:cNvPr id="10244" name="Picture 11"/>
          <p:cNvPicPr>
            <a:picLocks noChangeAspect="1"/>
          </p:cNvPicPr>
          <p:nvPr/>
        </p:nvPicPr>
        <p:blipFill>
          <a:blip r:embed="rId2" cstate="print"/>
          <a:srcRect/>
          <a:stretch>
            <a:fillRect/>
          </a:stretch>
        </p:blipFill>
        <p:spPr bwMode="auto">
          <a:xfrm>
            <a:off x="7620000" y="228600"/>
            <a:ext cx="1319213" cy="1193800"/>
          </a:xfrm>
          <a:prstGeom prst="rect">
            <a:avLst/>
          </a:prstGeom>
          <a:noFill/>
          <a:ln w="9525">
            <a:noFill/>
            <a:miter lim="800000"/>
            <a:headEnd/>
            <a:tailEnd/>
          </a:ln>
        </p:spPr>
      </p:pic>
      <p:pic>
        <p:nvPicPr>
          <p:cNvPr id="10245" name="Picture 11"/>
          <p:cNvPicPr>
            <a:picLocks noChangeAspect="1"/>
          </p:cNvPicPr>
          <p:nvPr/>
        </p:nvPicPr>
        <p:blipFill>
          <a:blip r:embed="rId2" cstate="print"/>
          <a:srcRect/>
          <a:stretch>
            <a:fillRect/>
          </a:stretch>
        </p:blipFill>
        <p:spPr bwMode="auto">
          <a:xfrm>
            <a:off x="304800" y="228600"/>
            <a:ext cx="1319213" cy="1193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1267"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u="sng" smtClean="0"/>
              <a:t>FORCE OUTS AT 1ST BASE</a:t>
            </a:r>
          </a:p>
          <a:p>
            <a:endParaRPr lang="en-US" u="sng" smtClean="0"/>
          </a:p>
          <a:p>
            <a:r>
              <a:rPr lang="en-US" smtClean="0"/>
              <a:t>Maintain a distance of 15 to 18 feet from the base. Get to a 90 degree angle from the throw. When the fielder releases the throw, turn into the base. Concentrate on the base where the runner touches it, and first base player is touching it when the ball is caught. </a:t>
            </a:r>
          </a:p>
          <a:p>
            <a:r>
              <a:rPr lang="en-US" smtClean="0"/>
              <a:t>Ensure the ball isn’t juggled.</a:t>
            </a:r>
          </a:p>
          <a:p>
            <a:r>
              <a:rPr lang="en-US" smtClean="0"/>
              <a:t>MAKE THE CALL</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2291"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u="sng" smtClean="0"/>
              <a:t>TAG PLAYS</a:t>
            </a:r>
          </a:p>
          <a:p>
            <a:endParaRPr lang="en-US" smtClean="0"/>
          </a:p>
          <a:p>
            <a:r>
              <a:rPr lang="en-US" smtClean="0"/>
              <a:t>Get 12 to 15 feet from the front edge of the base at a 90 degree angle from the path of the runner. Keeping the four elements in front of you, MOVE if you have to, so you can have an unobstructed view of the tag, or runner touching the base.</a:t>
            </a:r>
          </a:p>
          <a:p>
            <a:r>
              <a:rPr lang="en-US" smtClean="0"/>
              <a:t>MAKE THE CALL</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3315"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bwMode="auto">
          <a:xfrm>
            <a:off x="381000" y="1752600"/>
            <a:ext cx="8458200" cy="5105400"/>
          </a:xfrm>
        </p:spPr>
        <p:txBody>
          <a:bodyPr wrap="square" numCol="1" anchor="t" anchorCtr="0" compatLnSpc="1">
            <a:prstTxWarp prst="textNoShape">
              <a:avLst/>
            </a:prstTxWarp>
            <a:normAutofit fontScale="92500" lnSpcReduction="10000"/>
          </a:bodyPr>
          <a:lstStyle/>
          <a:p>
            <a:r>
              <a:rPr lang="en-US" u="sng" dirty="0" smtClean="0"/>
              <a:t>RUNDOWNS</a:t>
            </a:r>
            <a:endParaRPr lang="en-US" dirty="0" smtClean="0"/>
          </a:p>
          <a:p>
            <a:r>
              <a:rPr lang="en-US" dirty="0" smtClean="0"/>
              <a:t>If the runner is between first and second base, the plate umpire should take the trail position, which is closest to first base inside the diamond. The base umpire should be outside the diamond in the lead position which is closest to second base. </a:t>
            </a:r>
          </a:p>
          <a:p>
            <a:r>
              <a:rPr lang="en-US" dirty="0" smtClean="0"/>
              <a:t>If the runner is between second and third base, the plate umpire has the lead position inside the diamond closest to third. The base umpire has the trail position outside the diamond closest to second base.  </a:t>
            </a:r>
          </a:p>
          <a:p>
            <a:r>
              <a:rPr lang="en-US" dirty="0" smtClean="0"/>
              <a:t>If the runner is between third and home, the plate umpire has the lead position, which is closest to home outside the diamond. The base umpire has the trail position, which is closest to third inside the diamond.</a:t>
            </a:r>
          </a:p>
          <a:p>
            <a:r>
              <a:rPr lang="en-US" dirty="0" smtClean="0"/>
              <a:t>When the actual tag is attempted, move quickly toward or around the play to get the best angle. The direction in which the runner is moving at the time of the tag will dictate which umpire will make the call.</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4339"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bwMode="auto">
          <a:xfrm>
            <a:off x="381000" y="1752600"/>
            <a:ext cx="8407400" cy="4406900"/>
          </a:xfrm>
        </p:spPr>
        <p:txBody>
          <a:bodyPr wrap="square" numCol="1" anchor="t" anchorCtr="0" compatLnSpc="1">
            <a:prstTxWarp prst="textNoShape">
              <a:avLst/>
            </a:prstTxWarp>
          </a:bodyPr>
          <a:lstStyle/>
          <a:p>
            <a:r>
              <a:rPr lang="en-US" u="sng" smtClean="0"/>
              <a:t>LINEUP CHANGES</a:t>
            </a:r>
            <a:endParaRPr lang="en-US" smtClean="0"/>
          </a:p>
          <a:p>
            <a:r>
              <a:rPr lang="en-US" smtClean="0"/>
              <a:t>Never accept or allow changes that are illegal.</a:t>
            </a:r>
          </a:p>
          <a:p>
            <a:r>
              <a:rPr lang="en-US" smtClean="0"/>
              <a:t>When accepting changes, take your lineup card out and ask the coach to remain with you while you record the changes.</a:t>
            </a:r>
          </a:p>
          <a:p>
            <a:r>
              <a:rPr lang="en-US" smtClean="0"/>
              <a:t>Confirm the changes by repeating the names and numbers back to the coach. </a:t>
            </a:r>
          </a:p>
          <a:p>
            <a:r>
              <a:rPr lang="en-US" smtClean="0"/>
              <a:t>Inform the official scorer, and the </a:t>
            </a:r>
            <a:r>
              <a:rPr lang="en-US" u="sng" smtClean="0"/>
              <a:t>head coach</a:t>
            </a:r>
            <a:r>
              <a:rPr lang="en-US" smtClean="0"/>
              <a:t> of the other team of the changes being made. </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bwMode="auto">
          <a:xfrm>
            <a:off x="457200" y="1676400"/>
            <a:ext cx="8407400" cy="4953000"/>
          </a:xfrm>
        </p:spPr>
        <p:txBody>
          <a:bodyPr wrap="square" numCol="1" anchor="t" anchorCtr="0" compatLnSpc="1">
            <a:prstTxWarp prst="textNoShape">
              <a:avLst/>
            </a:prstTxWarp>
          </a:bodyPr>
          <a:lstStyle/>
          <a:p>
            <a:r>
              <a:rPr lang="en-US" u="sng" dirty="0" smtClean="0"/>
              <a:t>UMPIRE TO UMPIRE COMMUNICTION</a:t>
            </a:r>
            <a:endParaRPr lang="en-US" dirty="0" smtClean="0"/>
          </a:p>
          <a:p>
            <a:r>
              <a:rPr lang="en-US" dirty="0" smtClean="0"/>
              <a:t>Plate umpire requesting help on a check swing</a:t>
            </a:r>
          </a:p>
          <a:p>
            <a:r>
              <a:rPr lang="en-US" dirty="0" smtClean="0"/>
              <a:t>Remove mask.</a:t>
            </a:r>
          </a:p>
          <a:p>
            <a:r>
              <a:rPr lang="en-US" dirty="0" smtClean="0"/>
              <a:t>Step away from the catcher and point to field umpire- Ask did she (offer, swing, or go)?</a:t>
            </a:r>
          </a:p>
          <a:p>
            <a:r>
              <a:rPr lang="en-US" dirty="0" smtClean="0"/>
              <a:t>Field umpire indicating yes it is a strike- give a definite strike signal.</a:t>
            </a:r>
          </a:p>
          <a:p>
            <a:r>
              <a:rPr lang="en-US" dirty="0" smtClean="0"/>
              <a:t>Field umpire indicates no the batter did not swing- give a definite safe signal.</a:t>
            </a:r>
          </a:p>
          <a:p>
            <a:r>
              <a:rPr lang="en-US" dirty="0" smtClean="0"/>
              <a:t>Indicating infield fly is in effect place right hand to your left chest.</a:t>
            </a:r>
          </a:p>
          <a:p>
            <a:r>
              <a:rPr lang="en-US" dirty="0" smtClean="0"/>
              <a:t>When requesting a count or the number of outs, use verbal communication.</a:t>
            </a:r>
          </a:p>
          <a:p>
            <a:r>
              <a:rPr lang="en-US" dirty="0" smtClean="0"/>
              <a:t>Partner should reply with the count or outs verbally.</a:t>
            </a:r>
          </a:p>
        </p:txBody>
      </p:sp>
      <p:sp>
        <p:nvSpPr>
          <p:cNvPr id="3" name="Title 2"/>
          <p:cNvSpPr>
            <a:spLocks noGrp="1"/>
          </p:cNvSpPr>
          <p:nvPr>
            <p:ph type="title"/>
          </p:nvPr>
        </p:nvSpPr>
        <p:spPr>
          <a:xfrm>
            <a:off x="381000" y="228600"/>
            <a:ext cx="8382000" cy="1295400"/>
          </a:xfrm>
        </p:spPr>
        <p:txBody>
          <a:bodyPr/>
          <a:lstStyle/>
          <a:p>
            <a:pPr eaLnBrk="1" hangingPunct="1">
              <a:defRPr/>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2"/>
          <p:cNvPicPr>
            <a:picLocks noChangeAspect="1"/>
          </p:cNvPicPr>
          <p:nvPr/>
        </p:nvPicPr>
        <p:blipFill>
          <a:blip r:embed="rId2" cstate="print"/>
          <a:srcRect/>
          <a:stretch>
            <a:fillRect/>
          </a:stretch>
        </p:blipFill>
        <p:spPr bwMode="auto">
          <a:xfrm>
            <a:off x="7543800" y="236538"/>
            <a:ext cx="1319213" cy="1192212"/>
          </a:xfrm>
          <a:prstGeom prst="rect">
            <a:avLst/>
          </a:prstGeom>
          <a:noFill/>
          <a:ln w="9525">
            <a:noFill/>
            <a:miter lim="800000"/>
            <a:headEnd/>
            <a:tailEnd/>
          </a:ln>
        </p:spPr>
      </p:pic>
      <p:pic>
        <p:nvPicPr>
          <p:cNvPr id="15363" name="Picture 11"/>
          <p:cNvPicPr>
            <a:picLocks noChangeAspect="1"/>
          </p:cNvPicPr>
          <p:nvPr/>
        </p:nvPicPr>
        <p:blipFill>
          <a:blip r:embed="rId2" cstate="print"/>
          <a:srcRect/>
          <a:stretch>
            <a:fillRect/>
          </a:stretch>
        </p:blipFill>
        <p:spPr bwMode="auto">
          <a:xfrm>
            <a:off x="280988" y="219075"/>
            <a:ext cx="1319212" cy="1193800"/>
          </a:xfrm>
          <a:prstGeom prst="rect">
            <a:avLst/>
          </a:prstGeom>
          <a:noFill/>
          <a:ln w="9525">
            <a:noFill/>
            <a:miter lim="800000"/>
            <a:headEnd/>
            <a:tailEnd/>
          </a:ln>
        </p:spPr>
      </p:pic>
      <p:sp>
        <p:nvSpPr>
          <p:cNvPr id="2" name="Content Placeholder 1"/>
          <p:cNvSpPr>
            <a:spLocks noGrp="1"/>
          </p:cNvSpPr>
          <p:nvPr>
            <p:ph idx="1"/>
          </p:nvPr>
        </p:nvSpPr>
        <p:spPr/>
        <p:txBody>
          <a:bodyPr wrap="square" numCol="1" anchor="t" anchorCtr="0" compatLnSpc="1">
            <a:prstTxWarp prst="textNoShape">
              <a:avLst/>
            </a:prstTxWarp>
          </a:bodyPr>
          <a:lstStyle/>
          <a:p>
            <a:r>
              <a:rPr lang="en-US" u="sng" smtClean="0"/>
              <a:t>CHANGING THE CALL</a:t>
            </a:r>
          </a:p>
          <a:p>
            <a:endParaRPr lang="en-US" smtClean="0"/>
          </a:p>
          <a:p>
            <a:r>
              <a:rPr lang="en-US" smtClean="0"/>
              <a:t>If you need to get together with your partner to discuss a play, move away from all the players and coaches. </a:t>
            </a:r>
          </a:p>
          <a:p>
            <a:r>
              <a:rPr lang="en-US" smtClean="0"/>
              <a:t>If the calling umpire decides to change the call go to the coach of team that is affected and explain to them why you are changing the call, then make the signal. </a:t>
            </a:r>
          </a:p>
          <a:p>
            <a:endParaRPr lang="en-US" smtClean="0"/>
          </a:p>
          <a:p>
            <a:endParaRPr lang="en-US" smtClean="0"/>
          </a:p>
          <a:p>
            <a:r>
              <a:rPr lang="en-US" smtClean="0"/>
              <a:t>Stay focused on what goes on between the lines of the playing field. </a:t>
            </a:r>
          </a:p>
        </p:txBody>
      </p:sp>
      <p:sp>
        <p:nvSpPr>
          <p:cNvPr id="3" name="Title 2"/>
          <p:cNvSpPr>
            <a:spLocks noGrp="1"/>
          </p:cNvSpPr>
          <p:nvPr>
            <p:ph type="title"/>
          </p:nvPr>
        </p:nvSpPr>
        <p:spPr/>
        <p:txBody>
          <a:bodyPr/>
          <a:lstStyle/>
          <a:p>
            <a:pPr eaLnBrk="1" fontAlgn="auto" hangingPunct="1">
              <a:spcAft>
                <a:spcPts val="0"/>
              </a:spcAft>
              <a:defRPr/>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Grid</Template>
  <TotalTime>4443</TotalTime>
  <Words>661</Words>
  <Application>Microsoft Office PowerPoint</Application>
  <PresentationFormat>On-screen Show (4:3)</PresentationFormat>
  <Paragraphs>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Grid</vt:lpstr>
      <vt:lpstr>Asa SOFTBALL UMPIRE SIGNALS &amp; MECHANICS  TRAINING TECHNIQUES AND INFORMATION</vt:lpstr>
      <vt:lpstr>Slide 2</vt:lpstr>
      <vt:lpstr>Slide 3</vt:lpstr>
      <vt:lpstr>Slide 4</vt:lpstr>
      <vt:lpstr>Slide 5</vt:lpstr>
      <vt:lpstr>Slide 6</vt:lpstr>
      <vt:lpstr>Slide 7</vt:lpstr>
      <vt:lpstr>Slide 8</vt:lpstr>
      <vt:lpstr>Slide 9</vt:lpstr>
      <vt:lpstr>Slide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ASA Player Classification</dc:title>
  <dc:creator>Dan Pfeffer</dc:creator>
  <cp:lastModifiedBy>Wally Larsen</cp:lastModifiedBy>
  <cp:revision>193</cp:revision>
  <dcterms:created xsi:type="dcterms:W3CDTF">2012-11-09T17:03:13Z</dcterms:created>
  <dcterms:modified xsi:type="dcterms:W3CDTF">2014-03-18T17:37:11Z</dcterms:modified>
</cp:coreProperties>
</file>